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7" d="100"/>
          <a:sy n="77" d="100"/>
        </p:scale>
        <p:origin x="-438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95B2-F990-4D44-B218-5CF5714144A1}" type="datetimeFigureOut">
              <a:rPr lang="ru-RU" smtClean="0"/>
              <a:t>11.07.2022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5F93B-A7DC-45DA-B8EB-C7856F372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11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95B2-F990-4D44-B218-5CF5714144A1}" type="datetimeFigureOut">
              <a:rPr lang="ru-RU" smtClean="0"/>
              <a:t>11.07.2022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5F93B-A7DC-45DA-B8EB-C7856F372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205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95B2-F990-4D44-B218-5CF5714144A1}" type="datetimeFigureOut">
              <a:rPr lang="ru-RU" smtClean="0"/>
              <a:t>11.07.2022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5F93B-A7DC-45DA-B8EB-C7856F372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033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95B2-F990-4D44-B218-5CF5714144A1}" type="datetimeFigureOut">
              <a:rPr lang="ru-RU" smtClean="0"/>
              <a:t>11.07.2022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5F93B-A7DC-45DA-B8EB-C7856F372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026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95B2-F990-4D44-B218-5CF5714144A1}" type="datetimeFigureOut">
              <a:rPr lang="ru-RU" smtClean="0"/>
              <a:t>11.07.2022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5F93B-A7DC-45DA-B8EB-C7856F372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125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95B2-F990-4D44-B218-5CF5714144A1}" type="datetimeFigureOut">
              <a:rPr lang="ru-RU" smtClean="0"/>
              <a:t>11.07.2022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5F93B-A7DC-45DA-B8EB-C7856F372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950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95B2-F990-4D44-B218-5CF5714144A1}" type="datetimeFigureOut">
              <a:rPr lang="ru-RU" smtClean="0"/>
              <a:t>11.07.2022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5F93B-A7DC-45DA-B8EB-C7856F372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835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95B2-F990-4D44-B218-5CF5714144A1}" type="datetimeFigureOut">
              <a:rPr lang="ru-RU" smtClean="0"/>
              <a:t>11.07.2022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5F93B-A7DC-45DA-B8EB-C7856F372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734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95B2-F990-4D44-B218-5CF5714144A1}" type="datetimeFigureOut">
              <a:rPr lang="ru-RU" smtClean="0"/>
              <a:t>11.07.2022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5F93B-A7DC-45DA-B8EB-C7856F372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90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95B2-F990-4D44-B218-5CF5714144A1}" type="datetimeFigureOut">
              <a:rPr lang="ru-RU" smtClean="0"/>
              <a:t>11.07.2022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5F93B-A7DC-45DA-B8EB-C7856F372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561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95B2-F990-4D44-B218-5CF5714144A1}" type="datetimeFigureOut">
              <a:rPr lang="ru-RU" smtClean="0"/>
              <a:t>11.07.2022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5F93B-A7DC-45DA-B8EB-C7856F372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485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095B2-F990-4D44-B218-5CF5714144A1}" type="datetimeFigureOut">
              <a:rPr lang="ru-RU" smtClean="0"/>
              <a:t>11.07.2022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5F93B-A7DC-45DA-B8EB-C7856F372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33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" TargetMode="External"/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70455" y="395417"/>
            <a:ext cx="5710602" cy="1569308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ВНИМАНИЕ  -  СВЕТОФОР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8118" y="6001874"/>
            <a:ext cx="6549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Подготовила: Савчук Т.В., воспитатель высшей квалификационной категории 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МБДОУ №4 </a:t>
            </a:r>
            <a:r>
              <a:rPr lang="ru-RU" dirty="0" err="1" smtClean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пгт</a:t>
            </a:r>
            <a:r>
              <a:rPr lang="ru-RU" dirty="0" smtClean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Кавалерово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1459758-af0f6dd7f6268c79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90655" y="2427100"/>
            <a:ext cx="2070203" cy="32894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31" y="2594986"/>
            <a:ext cx="2664296" cy="29523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086" y="2594986"/>
            <a:ext cx="3084343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61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9125" y="240613"/>
            <a:ext cx="6511815" cy="400110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ИНТЕГРАЦИЯ ОБРАЗОВАТЕЛЬНЫХ ОБЛАСТЕЙ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8708" y="847475"/>
            <a:ext cx="58326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Речевое развитие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Социально – коммуникативное развитие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Художественно – эстетическое развитие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Физическое развитие</a:t>
            </a: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146" y="3155799"/>
            <a:ext cx="5106144" cy="289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580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344" y="343775"/>
            <a:ext cx="6339020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Совершенствовать ориентировку в окружающем пространстве.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Продолжать расширять знания детей об улице, дороге.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Продолжать учить выполнять требования сигналов светофора: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Красный – стой!,   зеленый – иди!, желтый – внимание!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Продолжать знакомить с элементарными правилами дорожного движения: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Места, где можно ходить пешеходам, как  переходить проезжую часть. С дорожными знаками.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Развивать  внимание, собранность, ловкость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Воспитывать доброжелательные отношение к сверстникам в решении игровых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познавательных задач.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73" y="343775"/>
            <a:ext cx="3513042" cy="60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03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69642" y="5882772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Правила движения – Нужно соблюдать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!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6690" y="303914"/>
            <a:ext cx="6275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Правила движения Всем полезно знать</a:t>
            </a:r>
            <a:r>
              <a:rPr lang="ru-RU" dirty="0" smtClean="0"/>
              <a:t>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538" y="765579"/>
            <a:ext cx="8686864" cy="488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476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AM_206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57071" y="529917"/>
            <a:ext cx="4299337" cy="56436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799" y="529917"/>
            <a:ext cx="39976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дороге мчать машины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Там, друзья, нельзя ходить.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дороге можно быстро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 колеса угодить.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045" y="3531453"/>
            <a:ext cx="3625834" cy="241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191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AM_206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5236" y="379690"/>
            <a:ext cx="4350328" cy="6279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65175" y="504381"/>
            <a:ext cx="40028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Вдоль дороги, чуть повыше,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Тротуар проходит.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Пешеходы по нему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Преспокойно ходят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721" y="3779835"/>
            <a:ext cx="3531770" cy="264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410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65626" y="633264"/>
            <a:ext cx="3248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Белые полоски зебры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твоем пути –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28" y="148922"/>
            <a:ext cx="5583382" cy="51644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85999" y="5466006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этом месте ты дорогу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Можешь перейти.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639" y="3232867"/>
            <a:ext cx="3024336" cy="329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65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AM_2061.JPG"/>
          <p:cNvPicPr>
            <a:picLocks noChangeAspect="1"/>
          </p:cNvPicPr>
          <p:nvPr/>
        </p:nvPicPr>
        <p:blipFill>
          <a:blip r:embed="rId2" cstate="print"/>
          <a:srcRect t="2083" b="2083"/>
          <a:stretch>
            <a:fillRect/>
          </a:stretch>
        </p:blipFill>
        <p:spPr>
          <a:xfrm>
            <a:off x="5322310" y="292223"/>
            <a:ext cx="5082454" cy="63714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5237" y="1049823"/>
            <a:ext cx="3985990" cy="3037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Чтобы ты спокойно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Дорогу перешёл –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Знать цвета у светофора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Должен хорошо.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5959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1338" y="742464"/>
            <a:ext cx="44965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Красный свет – прохода нет!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Желтый – подожди.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Загорелся свет зеленый –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Смело проходи!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 (11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8780" y="346510"/>
            <a:ext cx="5708311" cy="57494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655" y="3559161"/>
            <a:ext cx="3440762" cy="21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0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AM_20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5236" y="363025"/>
            <a:ext cx="4617363" cy="61564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69045" y="650964"/>
            <a:ext cx="368799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Переходя дорогу,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Сначала, смотрим влево.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Потом глядим направо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переходим смело.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256" y="3803537"/>
            <a:ext cx="3501786" cy="261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79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AM_205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90835" y="294380"/>
            <a:ext cx="4804874" cy="58666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6814" y="458478"/>
            <a:ext cx="3091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Правила движения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Нужно изучать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 без исключения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Ты их должен знать!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87" y="3347921"/>
            <a:ext cx="2150498" cy="281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649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861_html_638eb38f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515" y="187085"/>
            <a:ext cx="6322430" cy="614790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5" y="136887"/>
            <a:ext cx="4064015" cy="619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706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ovosti-206-(article-picture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7645" y="242000"/>
            <a:ext cx="9003272" cy="617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016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4692-5-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98096" y="99861"/>
            <a:ext cx="9713795" cy="6473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223115"/>
            <a:ext cx="24157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Правильно ведут себя </a:t>
            </a:r>
          </a:p>
          <a:p>
            <a:r>
              <a:rPr lang="ru-RU" dirty="0" smtClean="0"/>
              <a:t>дети?</a:t>
            </a:r>
          </a:p>
          <a:p>
            <a:pPr algn="ctr"/>
            <a:r>
              <a:rPr lang="ru-RU" dirty="0" smtClean="0"/>
              <a:t>Почему?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86" y="2553133"/>
            <a:ext cx="1762125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767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32003" y="250659"/>
            <a:ext cx="8330505" cy="61164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" y="1954767"/>
            <a:ext cx="3075710" cy="336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829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o-PDD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351" y="124692"/>
            <a:ext cx="11190930" cy="673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77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543868" y="1691240"/>
            <a:ext cx="1143008" cy="127159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4543868" y="3030068"/>
            <a:ext cx="1143008" cy="127159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4543868" y="287022"/>
            <a:ext cx="1143008" cy="127159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10260" y="665821"/>
            <a:ext cx="31780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1.Предложить детям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закрасить светофор.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2.Приклеить готовые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цветные  формы.</a:t>
            </a:r>
          </a:p>
        </p:txBody>
      </p:sp>
      <p:sp>
        <p:nvSpPr>
          <p:cNvPr id="6" name="Овал 5"/>
          <p:cNvSpPr/>
          <p:nvPr/>
        </p:nvSpPr>
        <p:spPr>
          <a:xfrm>
            <a:off x="1695432" y="4958991"/>
            <a:ext cx="1143008" cy="127159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580495" y="3146107"/>
            <a:ext cx="1143008" cy="12715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52424" y="3188493"/>
            <a:ext cx="1143008" cy="127159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599" y="2292097"/>
            <a:ext cx="5744166" cy="429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01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946" y="1986617"/>
            <a:ext cx="4488872" cy="44067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9297" y="291771"/>
            <a:ext cx="111962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 dirty="0" smtClean="0">
                <a:latin typeface="Times New Roman" pitchFamily="18" charset="0"/>
              </a:rPr>
              <a:t>Список используемых источников</a:t>
            </a:r>
          </a:p>
          <a:p>
            <a:endParaRPr lang="ru-RU" altLang="ru-RU" b="1" dirty="0" smtClean="0">
              <a:latin typeface="Times New Roman" pitchFamily="18" charset="0"/>
            </a:endParaRPr>
          </a:p>
          <a:p>
            <a:r>
              <a:rPr lang="ru-RU" altLang="ru-RU" dirty="0" smtClean="0">
                <a:hlinkClick r:id="rId3"/>
              </a:rPr>
              <a:t>http://images.yandex.ru/</a:t>
            </a:r>
            <a:r>
              <a:rPr lang="ru-RU" altLang="ru-RU" dirty="0" smtClean="0"/>
              <a:t> - фоны, картинки</a:t>
            </a:r>
          </a:p>
          <a:p>
            <a:r>
              <a:rPr lang="ru-RU" dirty="0" smtClean="0"/>
              <a:t>Серия «Книжка с наклейками», Автор и художник Сергей Михайлов.  Правила дорожного движения. ООО Издательский Дом «Детский мир», 2011г</a:t>
            </a:r>
            <a:endParaRPr lang="ru-RU" altLang="ru-RU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52" y="1990230"/>
            <a:ext cx="3160594" cy="44031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817" y="1986617"/>
            <a:ext cx="4133921" cy="440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8210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292</Words>
  <Application>Microsoft Office PowerPoint</Application>
  <PresentationFormat>Произвольный</PresentationFormat>
  <Paragraphs>84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Лена</dc:creator>
  <cp:lastModifiedBy>RePack by Diakov</cp:lastModifiedBy>
  <cp:revision>8</cp:revision>
  <dcterms:created xsi:type="dcterms:W3CDTF">2019-10-17T19:19:22Z</dcterms:created>
  <dcterms:modified xsi:type="dcterms:W3CDTF">2022-07-11T04:48:13Z</dcterms:modified>
</cp:coreProperties>
</file>